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40holzbau.de/index.html" TargetMode="External"/><Relationship Id="rId3" Type="http://schemas.openxmlformats.org/officeDocument/2006/relationships/hyperlink" Target="https://aws.040holzbau.de/hausbau-1/holzbau-in-hamburg-diese-holzarten-eignen-sich-f-r-welche-konstruktion-36c9826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Normen und Vorschriften für Holzbau in Deutschland: Ein Überblick für Eigentümer</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in Hamburg: Diese Holzarten eignen sich für welche Konstruktionen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