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40holzbau.de/index.html" TargetMode="External"/><Relationship Id="rId3" Type="http://schemas.openxmlformats.org/officeDocument/2006/relationships/hyperlink" Target="https://aws.040holzbau.de/paket-47528ab08ccc4b5c8ef2e205ff0f8158/holzbau-in-hamburg-berblick-ber-leistungen-planung-und-kosten-1e0424f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Hamburg: So funktioniert die Zusammenarbeit mit dem Fachbetrieb</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in Hamburg: Überblick über Leistungen, Planung und Kosten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